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81" r:id="rId3"/>
    <p:sldId id="282" r:id="rId4"/>
    <p:sldId id="283" r:id="rId5"/>
    <p:sldId id="279" r:id="rId6"/>
    <p:sldId id="256" r:id="rId7"/>
    <p:sldId id="285" r:id="rId8"/>
    <p:sldId id="284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4EBF-4E79-4FE7-9957-B89DC6DA0244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0A019-C891-4C01-AF57-4102EC409B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759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C7457-BF87-468C-B284-FCF55368440A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34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 applied a Fourier transform to the data after Fa-</a:t>
            </a:r>
            <a:r>
              <a:rPr lang="en-US" dirty="0" err="1"/>
              <a:t>Hsuan’s</a:t>
            </a:r>
            <a:r>
              <a:rPr lang="en-US" dirty="0"/>
              <a:t> suggestion and found a large number of the data sets did have frequency peaks at 60hz, therefore I kept the notch filter as part of the pipeline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0A019-C891-4C01-AF57-4102EC409B5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52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6841-49DE-D824-3554-A284B2588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53B6D-E5B4-0FD2-350D-AE2D81D91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2C797-89CA-ADCC-38F5-545CCF56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58D6-73CA-CD31-B094-B7103971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AAA03-665C-98D6-592B-6368AA9E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14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85E2-6CC6-D5B1-6BA3-8A0E3910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06CDE-0FE9-A982-2427-9A1EFCB6A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FC71D-B57F-EB5B-F19C-CEC7A272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DDC27-4850-275C-710E-34EA7041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388CF-FE26-5B64-23FD-49A54B6B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97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A5F11-9D96-386E-6C57-9C17E1FD9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32E9D-D16F-9BF6-F3C1-7C24ADFE8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1DD45-5BD0-AA5E-465A-F09745A8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D74AB-192C-4E49-9202-A04707FD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F9EAF-F8F6-CE4D-5E15-784D4C45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727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5339-44F9-470E-3ACB-22570EC8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2D9C1-F932-91D6-08AC-5A2DCE86E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38D81-34A6-C798-19B5-995CD53C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856A6-61F2-E3BC-8EEC-E2BC7353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1DD7-C6AD-3092-F761-31F65696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580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1E96-4A10-1030-A3A9-3B4A79CB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45113-B210-F6D2-25CB-4F73407E9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8C52B-17FC-E8C9-2C5D-9F5E5096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4EBD2-D87F-79A2-EA46-7B15F448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33460-13BB-8F5D-85DB-D8224E76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333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64F3-C940-2259-D1D9-4BF10DA7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C5FD3-1AE8-F408-7D4F-17F8C41F5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6C381-91AC-47ED-1CFF-5F357E647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94148-48C6-EE9D-5F59-A537522A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B170F-D718-C999-8F37-FDF5734C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5447C-9C3F-2582-2D3B-C7D57433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59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DBA8-E701-FA8A-7400-BEF6C6B3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C591B-3C9D-B1BD-16DF-C255155B2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CFDCA-A7BC-0395-5DBF-43C325BAE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7AABC-B933-75C7-DFF1-6285C49BA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7C5CC-4BA6-A0FF-5DCE-590CDEA92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09D4B-15E7-FDF6-3F67-B9FFC958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27CFA-EE4B-623B-2D9D-75B21577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5E1A0-EF03-1B58-1885-FCC08FB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39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BA2B-99F6-7C00-E765-530D7B3C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3E328-1594-B985-1D65-4E9FDEADD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95412-C7AD-4674-8428-228EBDCA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389CD-E34D-487F-0E3F-BB37C6E0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3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6E220-5D62-74C6-D978-D08C707C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866B25-5FC8-EE40-23C6-270E2030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7BFAC-90F1-5DB6-47C2-199F5F52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93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1186-CE39-5990-47CA-021A9E19E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C892-A1B8-BED9-714F-876CA6173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B44A9-448C-B64A-31AE-F7D1A86B0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63896-86DF-9AF9-0ABC-7030F6D3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BCD68-A086-6D5D-7155-229F6851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34718-990F-5A11-C3C8-E655B592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352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79AB-C33D-3BC0-E15E-54F711C3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8DE4E7-7274-EEBB-1A4C-A036E7051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F25B6-7B83-0A49-9FF3-478409D40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BFC0B-C0F5-1715-AC06-EC18F2AE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9C4BD-7593-293E-4655-BDD75B39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178B2-F126-B57C-3C1A-F30CCE3B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6198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F34E4-506A-466A-0711-638D44B56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9F918-E85E-3644-AFDE-3FDE9FDC0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023B5-A9DC-4FCA-5494-5A7E21782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3A515-CA7B-4A20-9512-F3E5E4F8BC01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8021A-857D-F033-0958-B2AA7AA5B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6F389-8AF4-F5A4-C1CC-AB7BDEB45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E76F-69EB-4D7D-B044-425473B4F8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762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66BC-CCBC-0AA8-E987-3C5C7A7E1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3479"/>
          </a:xfrm>
        </p:spPr>
        <p:txBody>
          <a:bodyPr>
            <a:normAutofit/>
          </a:bodyPr>
          <a:lstStyle/>
          <a:p>
            <a:r>
              <a:rPr lang="en-US" dirty="0"/>
              <a:t>Taiwan MMN Experiment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013DE37-E929-A4D5-2AF4-B0EB4EEE9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8112"/>
            <a:ext cx="9144000" cy="1655762"/>
          </a:xfrm>
        </p:spPr>
        <p:txBody>
          <a:bodyPr/>
          <a:lstStyle/>
          <a:p>
            <a:r>
              <a:rPr lang="en-US" dirty="0"/>
              <a:t>MMN calculated with Emotional Deviant – Neutral Deviant</a:t>
            </a:r>
          </a:p>
          <a:p>
            <a:r>
              <a:rPr lang="en-US" dirty="0"/>
              <a:t>For a min peak between 150ms-250ms post stimulus</a:t>
            </a:r>
          </a:p>
          <a:p>
            <a:r>
              <a:rPr lang="en-US" dirty="0"/>
              <a:t>With average range of 25 value on each side of peak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475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F99BFC1-9BB9-BDF2-2C3D-0D3F7347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91" y="3429000"/>
            <a:ext cx="4754644" cy="34290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8B94696-3B63-2D4A-57E7-E9512B120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33" y="3429000"/>
            <a:ext cx="4720167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Sub005</a:t>
            </a:r>
            <a:endParaRPr lang="en-CA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5271F-10B8-1FE2-BB17-2CEE4AE7C748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1C434-0B01-9214-FDD6-9DFE350A2657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E5F1D-BDFA-3FBE-C8F2-47B5BB6F372C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146A4B-A836-E4EE-B822-A21A29B33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99" y="0"/>
            <a:ext cx="4738836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FDF02-2DFE-0F0B-5DB6-B9176FE26BEF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431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308BB24-420A-0C51-8BB4-F96C86E74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68" y="3429000"/>
            <a:ext cx="4708267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0A16416-D7F8-BE3B-07A2-CDBD8E1A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17" y="3429000"/>
            <a:ext cx="4757384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71BCC-F25D-2A88-5853-E33F37A21097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4AD7B-6860-2017-7E00-AB7509CA07F3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E55AF-62F9-E9A9-81B5-D17A60FD9C08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CE687E4-0416-30ED-C512-9E03D98C8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95" y="0"/>
            <a:ext cx="471884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550BE-EAC7-CD23-2469-3189AF8ECFF5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953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25793C1-A81E-7F92-75E7-A02284289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71" y="3429000"/>
            <a:ext cx="4722426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384FFE-1374-5EAD-0015-F1DE8FB42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3" y="3429000"/>
            <a:ext cx="4710438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Sub007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BE64E-023E-B493-E03B-E71E70BB1220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20768-07A2-439E-3248-BEF99C34A8CE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D65E0-523F-935F-4698-2801CC4570D9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A1114AF-5DFE-6E6A-9B48-B78E33CFE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69" y="0"/>
            <a:ext cx="4702528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BE29B-D3FC-F8A0-AC39-785703E3A3C8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489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9BC2649-4312-B76A-D069-47693D95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07" y="3429000"/>
            <a:ext cx="4719294" cy="3429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4B6AD0-CC15-0FF6-67B9-876B7B867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00" y="3429000"/>
            <a:ext cx="4745935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Sub008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509D8-5EF0-822A-019B-62B65EB77BC3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4E24D-944B-0F12-2C22-3B2640261035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DD518-F591-EB6A-76A4-A3AB94104D36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258E41B-75D6-7939-71C2-8A394C795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71" y="0"/>
            <a:ext cx="4724164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EBF82C-E06E-905D-23AB-5498AAD2CB04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461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147B040-96BE-8986-B9C5-6789F2DEB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02" y="3429000"/>
            <a:ext cx="4711333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ABFBC17-1FC1-42C6-47CF-06F0FD3AA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42" y="3429000"/>
            <a:ext cx="4741858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Sub009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E4E25-8016-9C17-ECB0-5563347460A0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23372-0EFA-0BAD-6A7A-496726ACA1DB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10F65-1794-14DE-34C6-B1E190566FEC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036D26A-D22F-7D61-AC7D-A00A92F5A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48" y="-17681"/>
            <a:ext cx="4732587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CC115-B4F5-EE49-BC3E-21704995738F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6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E89D162-A1CB-35EA-1B82-819348AF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199" y="3429000"/>
            <a:ext cx="4731736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00131D7-8038-5DAE-48D7-B8E551180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11" y="3429000"/>
            <a:ext cx="4708689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Sub010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F413B-1830-73C6-2B7D-C1BACCCD87DB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DDC93-EC4B-40CD-180A-3610C4FF3FBA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99CCF-67E3-F2C8-E885-035880A4260D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92B3DE6-3F33-A36D-936B-703F87AA5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31" y="-25076"/>
            <a:ext cx="4740504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4FE56E-CCEE-46ED-7F0B-9C70C35D8935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4144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EF8D8FC-B281-FEA1-C309-2BEAD69A7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52" y="3428998"/>
            <a:ext cx="4694547" cy="342899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41B75C1-78D8-EB5F-6AB1-F1ACDFAE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26" y="3428999"/>
            <a:ext cx="4641309" cy="34290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Sub011</a:t>
            </a:r>
            <a:endParaRPr lang="en-CA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25ECC-1AA1-B2F0-A942-A1C2F91F98C3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670C1-0C67-8568-A73B-AA700CA53850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B5105-48E3-6D3A-56B4-32FD606716AB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0245A5F-B47F-66A3-7417-B616D66CC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72" y="1"/>
            <a:ext cx="4708263" cy="3428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6BB1E-6A45-2898-D3EB-C69E74DB165E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577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E80E9DA-F38F-1629-AEC9-8E93C92C8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75" y="3429000"/>
            <a:ext cx="4709160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F537C15-EC21-0F3C-C9E1-122FF1FF2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27" y="3429000"/>
            <a:ext cx="4695472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Sub012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F272A5-37BA-AACA-C64B-C003E1B39350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1B2F27-5CBF-7383-40D9-2208CBC411D5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60AA7-7B2E-BA23-32D1-833E8AB128BC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9A9D56-C060-5454-5900-BA983D035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19" y="0"/>
            <a:ext cx="4717516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2D065C-305C-29A5-F9E5-3B4575EFB353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777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EB0AC0C-EE49-44BE-132C-63F6EAECD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80" y="3429000"/>
            <a:ext cx="4683255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87422B-E808-3282-1BAC-4AD88BC56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3429000"/>
            <a:ext cx="4714875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Sub013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D913F-5383-2C89-FF3E-15DE8AE9F8C7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B63284-40BF-E756-0B25-05F147BF937F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3C2971-C91A-F9A0-C0AD-B24EE0A52AF6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641E0137-151C-7DF3-6842-66895EC9C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96" y="0"/>
            <a:ext cx="4699913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DE9109-3174-30B6-9C88-9E97B1EC7C36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9596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5DFB99-2E41-CBB6-2A29-DC667D2BF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40" y="3429000"/>
            <a:ext cx="4697695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0ED9870-73D3-3D7D-2738-AD0888F05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69" y="3429000"/>
            <a:ext cx="4685831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Sub014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A3616-0086-0343-FBEA-AB79993D2130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DB1E4-E6E0-2EC6-BA78-E798ED53F277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06B0E-C3BA-F768-3BFC-CD9C2B667CCB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6C5046F-D79D-2288-1352-C5CB5526F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66" y="0"/>
            <a:ext cx="4717069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D0EF12-08F4-D563-2276-3C494F8FB51E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757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35D5-5AE8-51B1-1608-DE7E0E3A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65" y="113198"/>
            <a:ext cx="5674567" cy="1174426"/>
          </a:xfrm>
        </p:spPr>
        <p:txBody>
          <a:bodyPr>
            <a:noAutofit/>
          </a:bodyPr>
          <a:lstStyle/>
          <a:p>
            <a:r>
              <a:rPr lang="en-US" sz="4000" dirty="0"/>
              <a:t>Experimental Design - Blocks</a:t>
            </a:r>
            <a:endParaRPr lang="en-CA" sz="40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8714E0B-5812-5D28-E127-31405F167D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51752" y="2116125"/>
          <a:ext cx="6159759" cy="3239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667">
                  <a:extLst>
                    <a:ext uri="{9D8B030D-6E8A-4147-A177-3AD203B41FA5}">
                      <a16:colId xmlns:a16="http://schemas.microsoft.com/office/drawing/2014/main" val="3681433395"/>
                    </a:ext>
                  </a:extLst>
                </a:gridCol>
                <a:gridCol w="1522705">
                  <a:extLst>
                    <a:ext uri="{9D8B030D-6E8A-4147-A177-3AD203B41FA5}">
                      <a16:colId xmlns:a16="http://schemas.microsoft.com/office/drawing/2014/main" val="1945650650"/>
                    </a:ext>
                  </a:extLst>
                </a:gridCol>
                <a:gridCol w="2099387">
                  <a:extLst>
                    <a:ext uri="{9D8B030D-6E8A-4147-A177-3AD203B41FA5}">
                      <a16:colId xmlns:a16="http://schemas.microsoft.com/office/drawing/2014/main" val="3737855636"/>
                    </a:ext>
                  </a:extLst>
                </a:gridCol>
              </a:tblGrid>
              <a:tr h="251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(s11, s12, s13)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Deviant (s2)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Marker *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983944"/>
                  </a:ext>
                </a:extLst>
              </a:tr>
              <a:tr h="478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Angry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s27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93159"/>
                  </a:ext>
                </a:extLst>
              </a:tr>
              <a:tr h="478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Angry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s28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302586"/>
                  </a:ext>
                </a:extLst>
              </a:tr>
              <a:tr h="478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s29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87009"/>
                  </a:ext>
                </a:extLst>
              </a:tr>
              <a:tr h="478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s30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658977"/>
                  </a:ext>
                </a:extLst>
              </a:tr>
              <a:tr h="478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s31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953751"/>
                  </a:ext>
                </a:extLst>
              </a:tr>
              <a:tr h="4789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s32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935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AF5BEEE-DA15-5942-6587-CC844252570C}"/>
              </a:ext>
            </a:extLst>
          </p:cNvPr>
          <p:cNvSpPr txBox="1"/>
          <p:nvPr/>
        </p:nvSpPr>
        <p:spPr>
          <a:xfrm>
            <a:off x="1707502" y="1287624"/>
            <a:ext cx="846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presentation was offset according to subject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sub1 started at Neutral/Angry, sub2 started at Angry/Neutral etc.)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D3AD8-95F2-A6F8-3EF8-0D29EBCD340F}"/>
              </a:ext>
            </a:extLst>
          </p:cNvPr>
          <p:cNvSpPr txBox="1"/>
          <p:nvPr/>
        </p:nvSpPr>
        <p:spPr>
          <a:xfrm>
            <a:off x="3582955" y="5385710"/>
            <a:ext cx="532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Block markers are present at both the beginning and end of each block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482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3991FD9-B502-82EB-EEAA-A20DA58A0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48" y="3429000"/>
            <a:ext cx="4717087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248B34-D3DC-8F88-480C-261402E19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53" y="3429000"/>
            <a:ext cx="4747847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E2DC7-86BF-40E1-95E1-EAB4273E8B5C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38DED-2055-27AF-183E-9480072EAF3D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D41A4-F7DA-50D8-237A-DA8AEDF6C5B4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73966D6-73F9-03FC-32D7-2395665BA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81" y="0"/>
            <a:ext cx="4739154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1C4AD-6EB6-E8A5-C9E6-95CED1EA788A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1378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DA4E6F5-8753-86A2-EA05-A0456B178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44" y="3429000"/>
            <a:ext cx="4711791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C879ACC-FADB-B198-B42D-243115D9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39" y="3429000"/>
            <a:ext cx="4711362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Sub016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1996B-8E1F-4098-52E1-014F8A048058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F7581E-7DAE-9C28-F308-1E2B73FBB3E6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84B7B-6248-6020-77B7-160963F2D1D9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395572F-3D14-5CB5-86FF-EF96ADC95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11" y="0"/>
            <a:ext cx="4712224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769213-64F0-6A62-1649-E924AF64DD10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098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0FF0756-238B-05D8-F57C-26C5637F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87" y="3429000"/>
            <a:ext cx="4699912" cy="342899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1AB6D46-65C0-A71E-7B49-BC7C1CF94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46" y="3429000"/>
            <a:ext cx="4684889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Sub017</a:t>
            </a:r>
            <a:endParaRPr lang="en-CA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F4FD4-784B-2571-575D-610BD1A0D0CC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5E489-8A34-2716-05F1-59463FEA533D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9606C-EA17-541F-CA42-B436EC97D278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209C2F9-9007-4342-CF43-5CB6D0491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61" y="0"/>
            <a:ext cx="4691574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0FA64-A4F0-E0AA-654E-2DFCEFE7A3A0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661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D6B1B7A-403E-9F1C-9B5E-91733D25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99" y="3429000"/>
            <a:ext cx="4748936" cy="342900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49D326-1816-CAE4-1FF1-0BD0909E3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26" y="3429000"/>
            <a:ext cx="4747574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Sub018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B5A4D-9DAC-3E5D-76F2-91EF72B6FEFA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9BE76-70C1-A0A2-555B-C78B1ED871F7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5EE79-7C82-9815-DAB2-362F1F10908D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A994DE-C5BF-BC32-84AC-F076FA5D5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58" y="0"/>
            <a:ext cx="4728077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370A90-99AA-0017-616B-440185E20712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8910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AB74AA3-CB63-F724-D466-61FD273C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01" y="3429000"/>
            <a:ext cx="4733434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00ADC2-02C3-78EC-2A35-CFBC6CE40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3429000"/>
            <a:ext cx="4741334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Sub019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19FD6-DBD3-A07B-3F19-3E6C1026B10D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B079A-F805-86D0-0BAC-32172E937F43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AF4B6-3CE1-9A2C-65AC-B0C42C3C5AD7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CF3C7F6-CB71-AB72-B614-660FEE041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8" y="-4981"/>
            <a:ext cx="4741027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CF2A19-7FE0-912E-5A17-14995D6030A9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34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7B2FB7-07C9-13B2-EA16-717EF2D6E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87" y="3429000"/>
            <a:ext cx="4694548" cy="3429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C36DD92-363B-EDBA-07CA-F5CDF8B4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89" y="3429000"/>
            <a:ext cx="4719711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Sub020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479EF-8E76-CCDA-80BA-C09B78EFE4EA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4068D-C7C2-771A-606D-37F843A6474F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9927A-77DF-AEB3-4C0F-37C97A201636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2BB6FE4-55DA-1D41-30F7-42D0E1137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63" y="0"/>
            <a:ext cx="4670172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F67076-3C8F-D775-57BE-9D9BE36D51AC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378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6923F5-A50D-8600-3648-2C8B730A15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66985"/>
          <a:ext cx="10515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458989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152033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423474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992511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0752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Sound Stimulus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Condition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Stim Code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in trial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in block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4514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sound in standard pair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s12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8505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sound in standard pair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s13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247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 sound in deviant pair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s11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77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Deviant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sound in deviant pair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8421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6373C9-F1BE-729C-FD1D-9E01B91491E7}"/>
              </a:ext>
            </a:extLst>
          </p:cNvPr>
          <p:cNvSpPr txBox="1"/>
          <p:nvPr/>
        </p:nvSpPr>
        <p:spPr>
          <a:xfrm>
            <a:off x="4370982" y="915969"/>
            <a:ext cx="698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Blocks consisted of 25 trials in which the deviant was presented twice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pairs were randomly distributed within a trial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B5E5D-60EB-C206-A54A-50C13E184792}"/>
              </a:ext>
            </a:extLst>
          </p:cNvPr>
          <p:cNvSpPr txBox="1"/>
          <p:nvPr/>
        </p:nvSpPr>
        <p:spPr>
          <a:xfrm>
            <a:off x="2179781" y="633405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F9BA5A-E883-19EB-E8C3-6BDA9336F537}"/>
              </a:ext>
            </a:extLst>
          </p:cNvPr>
          <p:cNvCxnSpPr>
            <a:cxnSpLocks/>
          </p:cNvCxnSpPr>
          <p:nvPr/>
        </p:nvCxnSpPr>
        <p:spPr>
          <a:xfrm>
            <a:off x="838200" y="5623759"/>
            <a:ext cx="109090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0A3187-F2CB-03FA-2EA4-5B587CF75952}"/>
              </a:ext>
            </a:extLst>
          </p:cNvPr>
          <p:cNvSpPr txBox="1"/>
          <p:nvPr/>
        </p:nvSpPr>
        <p:spPr>
          <a:xfrm>
            <a:off x="1147666" y="5119906"/>
            <a:ext cx="1156996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Standard (s12)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1B5A3-92CF-9139-A30D-447DEBA72DD6}"/>
              </a:ext>
            </a:extLst>
          </p:cNvPr>
          <p:cNvSpPr txBox="1"/>
          <p:nvPr/>
        </p:nvSpPr>
        <p:spPr>
          <a:xfrm>
            <a:off x="2614128" y="5119906"/>
            <a:ext cx="115699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Standard (s13)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9C810-F33E-D176-F1BA-8076FDB9F905}"/>
              </a:ext>
            </a:extLst>
          </p:cNvPr>
          <p:cNvSpPr txBox="1"/>
          <p:nvPr/>
        </p:nvSpPr>
        <p:spPr>
          <a:xfrm>
            <a:off x="4080590" y="5119906"/>
            <a:ext cx="1156996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Deviant Standard (s11)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7D96E-1A64-747E-9412-42A6ECA7BF57}"/>
              </a:ext>
            </a:extLst>
          </p:cNvPr>
          <p:cNvSpPr txBox="1"/>
          <p:nvPr/>
        </p:nvSpPr>
        <p:spPr>
          <a:xfrm>
            <a:off x="5547052" y="5133702"/>
            <a:ext cx="1156996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Deviant (s2)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0C551B-4486-EFB3-B08C-9C72DAA42FA6}"/>
              </a:ext>
            </a:extLst>
          </p:cNvPr>
          <p:cNvGrpSpPr/>
          <p:nvPr/>
        </p:nvGrpSpPr>
        <p:grpSpPr>
          <a:xfrm>
            <a:off x="3771124" y="6127612"/>
            <a:ext cx="309466" cy="270587"/>
            <a:chOff x="3771124" y="6288833"/>
            <a:chExt cx="309466" cy="2705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19D3584-1C75-8D82-0F0C-8CFBCFCCCBB9}"/>
                </a:ext>
              </a:extLst>
            </p:cNvPr>
            <p:cNvCxnSpPr/>
            <p:nvPr/>
          </p:nvCxnSpPr>
          <p:spPr>
            <a:xfrm>
              <a:off x="3771124" y="6419461"/>
              <a:ext cx="30946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B13175-3EC3-212F-498A-662B9F46687F}"/>
                </a:ext>
              </a:extLst>
            </p:cNvPr>
            <p:cNvCxnSpPr/>
            <p:nvPr/>
          </p:nvCxnSpPr>
          <p:spPr>
            <a:xfrm>
              <a:off x="3771124" y="6288833"/>
              <a:ext cx="0" cy="270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F4960C-1EC7-3156-3D93-5093940ABB6F}"/>
                </a:ext>
              </a:extLst>
            </p:cNvPr>
            <p:cNvCxnSpPr/>
            <p:nvPr/>
          </p:nvCxnSpPr>
          <p:spPr>
            <a:xfrm>
              <a:off x="4080590" y="6288833"/>
              <a:ext cx="0" cy="270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B12E2D-F069-712D-D168-EA71F2A5B09F}"/>
              </a:ext>
            </a:extLst>
          </p:cNvPr>
          <p:cNvGrpSpPr/>
          <p:nvPr/>
        </p:nvGrpSpPr>
        <p:grpSpPr>
          <a:xfrm>
            <a:off x="5234110" y="6112329"/>
            <a:ext cx="309466" cy="270587"/>
            <a:chOff x="3771124" y="6288833"/>
            <a:chExt cx="309466" cy="27058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B62B9A-9E51-F72F-8CC5-5E680C4A83F2}"/>
                </a:ext>
              </a:extLst>
            </p:cNvPr>
            <p:cNvCxnSpPr/>
            <p:nvPr/>
          </p:nvCxnSpPr>
          <p:spPr>
            <a:xfrm>
              <a:off x="3771124" y="6419461"/>
              <a:ext cx="30946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9813B3A-AA63-3251-6FF5-1160471DDF36}"/>
                </a:ext>
              </a:extLst>
            </p:cNvPr>
            <p:cNvCxnSpPr/>
            <p:nvPr/>
          </p:nvCxnSpPr>
          <p:spPr>
            <a:xfrm>
              <a:off x="3771124" y="6288833"/>
              <a:ext cx="0" cy="270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181BFB0-7ECB-524D-8522-3790A77BA1EE}"/>
                </a:ext>
              </a:extLst>
            </p:cNvPr>
            <p:cNvCxnSpPr/>
            <p:nvPr/>
          </p:nvCxnSpPr>
          <p:spPr>
            <a:xfrm>
              <a:off x="4080590" y="6288833"/>
              <a:ext cx="0" cy="270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8AEA89-3E63-7323-54BE-8A1946F47D84}"/>
              </a:ext>
            </a:extLst>
          </p:cNvPr>
          <p:cNvGrpSpPr/>
          <p:nvPr/>
        </p:nvGrpSpPr>
        <p:grpSpPr>
          <a:xfrm>
            <a:off x="2308137" y="6124578"/>
            <a:ext cx="309466" cy="270587"/>
            <a:chOff x="3771124" y="6288833"/>
            <a:chExt cx="309466" cy="2705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BAE97A-5A0C-5941-6DBA-BF71450AECE4}"/>
                </a:ext>
              </a:extLst>
            </p:cNvPr>
            <p:cNvCxnSpPr/>
            <p:nvPr/>
          </p:nvCxnSpPr>
          <p:spPr>
            <a:xfrm>
              <a:off x="3771124" y="6419461"/>
              <a:ext cx="30946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270034-34C3-8A18-D430-817905A839EE}"/>
                </a:ext>
              </a:extLst>
            </p:cNvPr>
            <p:cNvCxnSpPr/>
            <p:nvPr/>
          </p:nvCxnSpPr>
          <p:spPr>
            <a:xfrm>
              <a:off x="3771124" y="6288833"/>
              <a:ext cx="0" cy="270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A11936-B3F4-B0B6-65CD-2B51A535DEF4}"/>
                </a:ext>
              </a:extLst>
            </p:cNvPr>
            <p:cNvCxnSpPr/>
            <p:nvPr/>
          </p:nvCxnSpPr>
          <p:spPr>
            <a:xfrm>
              <a:off x="4080590" y="6288833"/>
              <a:ext cx="0" cy="270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9584FEE-2116-5CE2-C2F4-1E0CF0C1149A}"/>
              </a:ext>
            </a:extLst>
          </p:cNvPr>
          <p:cNvSpPr/>
          <p:nvPr/>
        </p:nvSpPr>
        <p:spPr>
          <a:xfrm>
            <a:off x="6844978" y="5133702"/>
            <a:ext cx="149290" cy="9095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ADEA50-0F77-1D04-D231-82D5D4AB04D4}"/>
              </a:ext>
            </a:extLst>
          </p:cNvPr>
          <p:cNvSpPr/>
          <p:nvPr/>
        </p:nvSpPr>
        <p:spPr>
          <a:xfrm>
            <a:off x="7714732" y="5140600"/>
            <a:ext cx="149290" cy="9095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FE8F56-714C-388B-8F42-C44E3723B752}"/>
              </a:ext>
            </a:extLst>
          </p:cNvPr>
          <p:cNvSpPr/>
          <p:nvPr/>
        </p:nvSpPr>
        <p:spPr>
          <a:xfrm>
            <a:off x="7136107" y="5133702"/>
            <a:ext cx="149290" cy="9095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A0FF1-7E46-172D-9566-DD87B6A2E418}"/>
              </a:ext>
            </a:extLst>
          </p:cNvPr>
          <p:cNvSpPr/>
          <p:nvPr/>
        </p:nvSpPr>
        <p:spPr>
          <a:xfrm>
            <a:off x="7427236" y="5133702"/>
            <a:ext cx="149290" cy="9095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FD08B1-2621-6735-B2F7-1BFC90485280}"/>
              </a:ext>
            </a:extLst>
          </p:cNvPr>
          <p:cNvSpPr/>
          <p:nvPr/>
        </p:nvSpPr>
        <p:spPr>
          <a:xfrm>
            <a:off x="9451060" y="5147498"/>
            <a:ext cx="149290" cy="9095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25FF77-F07A-3AEF-6CC2-4EC5231CEDB9}"/>
              </a:ext>
            </a:extLst>
          </p:cNvPr>
          <p:cNvSpPr/>
          <p:nvPr/>
        </p:nvSpPr>
        <p:spPr>
          <a:xfrm>
            <a:off x="9162202" y="5147498"/>
            <a:ext cx="149290" cy="90953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1530E5-3588-AF83-D5E0-145BC2E6E61C}"/>
              </a:ext>
            </a:extLst>
          </p:cNvPr>
          <p:cNvSpPr/>
          <p:nvPr/>
        </p:nvSpPr>
        <p:spPr>
          <a:xfrm>
            <a:off x="8004952" y="5133702"/>
            <a:ext cx="149290" cy="9095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F651F5-DF51-CB5B-C2A5-24DB0E5CC3F6}"/>
              </a:ext>
            </a:extLst>
          </p:cNvPr>
          <p:cNvSpPr/>
          <p:nvPr/>
        </p:nvSpPr>
        <p:spPr>
          <a:xfrm>
            <a:off x="8874706" y="5140600"/>
            <a:ext cx="149290" cy="9095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85E3C0-FE94-4A65-385A-F1499E68F6F2}"/>
              </a:ext>
            </a:extLst>
          </p:cNvPr>
          <p:cNvSpPr/>
          <p:nvPr/>
        </p:nvSpPr>
        <p:spPr>
          <a:xfrm>
            <a:off x="8296081" y="5133702"/>
            <a:ext cx="149290" cy="9095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30647E-1098-912A-1D31-7423B499378B}"/>
              </a:ext>
            </a:extLst>
          </p:cNvPr>
          <p:cNvSpPr/>
          <p:nvPr/>
        </p:nvSpPr>
        <p:spPr>
          <a:xfrm>
            <a:off x="8587210" y="5133702"/>
            <a:ext cx="149290" cy="9095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A08A1E-8EE6-3D9C-CB86-6BF1828B3C9F}"/>
              </a:ext>
            </a:extLst>
          </p:cNvPr>
          <p:cNvSpPr/>
          <p:nvPr/>
        </p:nvSpPr>
        <p:spPr>
          <a:xfrm>
            <a:off x="9739918" y="5140600"/>
            <a:ext cx="149290" cy="9095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9C19A1-6FB5-DA2E-085A-8BEC6F90F20F}"/>
              </a:ext>
            </a:extLst>
          </p:cNvPr>
          <p:cNvSpPr/>
          <p:nvPr/>
        </p:nvSpPr>
        <p:spPr>
          <a:xfrm>
            <a:off x="10609672" y="5147498"/>
            <a:ext cx="149290" cy="9095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909912-B04C-017F-D423-6C2180552088}"/>
              </a:ext>
            </a:extLst>
          </p:cNvPr>
          <p:cNvSpPr/>
          <p:nvPr/>
        </p:nvSpPr>
        <p:spPr>
          <a:xfrm>
            <a:off x="10031047" y="5140600"/>
            <a:ext cx="149290" cy="9095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51FA68-F2C6-EB88-2E89-AD21E322ACCF}"/>
              </a:ext>
            </a:extLst>
          </p:cNvPr>
          <p:cNvSpPr/>
          <p:nvPr/>
        </p:nvSpPr>
        <p:spPr>
          <a:xfrm>
            <a:off x="10322176" y="5140600"/>
            <a:ext cx="149290" cy="9095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3BAE0C-7A65-CD74-DFFA-8438CC4CADBB}"/>
              </a:ext>
            </a:extLst>
          </p:cNvPr>
          <p:cNvSpPr/>
          <p:nvPr/>
        </p:nvSpPr>
        <p:spPr>
          <a:xfrm>
            <a:off x="11182540" y="5155174"/>
            <a:ext cx="149290" cy="9095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536FA8-E5E4-419C-C822-3B504ADA2F33}"/>
              </a:ext>
            </a:extLst>
          </p:cNvPr>
          <p:cNvSpPr/>
          <p:nvPr/>
        </p:nvSpPr>
        <p:spPr>
          <a:xfrm>
            <a:off x="10895044" y="5148276"/>
            <a:ext cx="149290" cy="9095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1A7B521D-81DC-48D6-A4B4-31C1E729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65" y="113198"/>
            <a:ext cx="5674567" cy="1174426"/>
          </a:xfrm>
        </p:spPr>
        <p:txBody>
          <a:bodyPr>
            <a:noAutofit/>
          </a:bodyPr>
          <a:lstStyle/>
          <a:p>
            <a:r>
              <a:rPr lang="en-US" sz="4000" dirty="0"/>
              <a:t>Experimental Design - Trials</a:t>
            </a:r>
            <a:endParaRPr lang="en-CA" sz="4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7B5B41-83FA-22EE-9036-65D736181050}"/>
              </a:ext>
            </a:extLst>
          </p:cNvPr>
          <p:cNvSpPr txBox="1"/>
          <p:nvPr/>
        </p:nvSpPr>
        <p:spPr>
          <a:xfrm>
            <a:off x="0" y="4581741"/>
            <a:ext cx="14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Trial example: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1D70DE6-BA44-AA47-CB9B-F3A898B91F4D}"/>
              </a:ext>
            </a:extLst>
          </p:cNvPr>
          <p:cNvGrpSpPr/>
          <p:nvPr/>
        </p:nvGrpSpPr>
        <p:grpSpPr>
          <a:xfrm>
            <a:off x="1147922" y="4801983"/>
            <a:ext cx="1139517" cy="369332"/>
            <a:chOff x="1147666" y="4792052"/>
            <a:chExt cx="1139517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C67601-C93C-D8E2-CF81-0BF4F88B2809}"/>
                </a:ext>
              </a:extLst>
            </p:cNvPr>
            <p:cNvSpPr txBox="1"/>
            <p:nvPr/>
          </p:nvSpPr>
          <p:spPr>
            <a:xfrm>
              <a:off x="1434334" y="4792052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0.5s</a:t>
              </a: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6DB76D4-C842-E08B-175B-5115647556FD}"/>
                </a:ext>
              </a:extLst>
            </p:cNvPr>
            <p:cNvCxnSpPr>
              <a:endCxn id="39" idx="3"/>
            </p:cNvCxnSpPr>
            <p:nvPr/>
          </p:nvCxnSpPr>
          <p:spPr>
            <a:xfrm flipH="1" flipV="1">
              <a:off x="2000515" y="4976718"/>
              <a:ext cx="286668" cy="1252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E0B34B8-17E3-B00B-F61A-3077EE26CA7F}"/>
                </a:ext>
              </a:extLst>
            </p:cNvPr>
            <p:cNvCxnSpPr>
              <a:endCxn id="39" idx="1"/>
            </p:cNvCxnSpPr>
            <p:nvPr/>
          </p:nvCxnSpPr>
          <p:spPr>
            <a:xfrm flipV="1">
              <a:off x="1147666" y="4976718"/>
              <a:ext cx="286668" cy="1114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AF32EF0-0F79-FF5D-443F-301E6F586A5F}"/>
              </a:ext>
            </a:extLst>
          </p:cNvPr>
          <p:cNvGrpSpPr/>
          <p:nvPr/>
        </p:nvGrpSpPr>
        <p:grpSpPr>
          <a:xfrm>
            <a:off x="5563622" y="4824207"/>
            <a:ext cx="1139517" cy="369332"/>
            <a:chOff x="1147666" y="4792052"/>
            <a:chExt cx="1139517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276AC73-4E5B-383F-6A99-FEC91FBD5230}"/>
                </a:ext>
              </a:extLst>
            </p:cNvPr>
            <p:cNvSpPr txBox="1"/>
            <p:nvPr/>
          </p:nvSpPr>
          <p:spPr>
            <a:xfrm>
              <a:off x="1434334" y="4792052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0.5s</a:t>
              </a: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0359A46-1A6B-0294-87BE-E4CC1C688D8C}"/>
                </a:ext>
              </a:extLst>
            </p:cNvPr>
            <p:cNvCxnSpPr>
              <a:endCxn id="77" idx="3"/>
            </p:cNvCxnSpPr>
            <p:nvPr/>
          </p:nvCxnSpPr>
          <p:spPr>
            <a:xfrm flipH="1" flipV="1">
              <a:off x="2000515" y="4976718"/>
              <a:ext cx="286668" cy="1252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F4DBDFB-4D03-77C2-C81B-A1D5987B019F}"/>
                </a:ext>
              </a:extLst>
            </p:cNvPr>
            <p:cNvCxnSpPr>
              <a:endCxn id="77" idx="1"/>
            </p:cNvCxnSpPr>
            <p:nvPr/>
          </p:nvCxnSpPr>
          <p:spPr>
            <a:xfrm flipV="1">
              <a:off x="1147666" y="4976718"/>
              <a:ext cx="286668" cy="1114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4C6E3B-5A8E-11EB-73CE-4959A7176360}"/>
              </a:ext>
            </a:extLst>
          </p:cNvPr>
          <p:cNvGrpSpPr/>
          <p:nvPr/>
        </p:nvGrpSpPr>
        <p:grpSpPr>
          <a:xfrm>
            <a:off x="4079028" y="4817835"/>
            <a:ext cx="1139517" cy="369332"/>
            <a:chOff x="1147666" y="4792052"/>
            <a:chExt cx="1139517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BEB40A8-7F96-797E-245E-73870F24FF02}"/>
                </a:ext>
              </a:extLst>
            </p:cNvPr>
            <p:cNvSpPr txBox="1"/>
            <p:nvPr/>
          </p:nvSpPr>
          <p:spPr>
            <a:xfrm>
              <a:off x="1434334" y="4792052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0.5s</a:t>
              </a: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5F67B9C-DABE-DD61-42F3-ABB532E60F84}"/>
                </a:ext>
              </a:extLst>
            </p:cNvPr>
            <p:cNvCxnSpPr>
              <a:endCxn id="81" idx="3"/>
            </p:cNvCxnSpPr>
            <p:nvPr/>
          </p:nvCxnSpPr>
          <p:spPr>
            <a:xfrm flipH="1" flipV="1">
              <a:off x="2000515" y="4976718"/>
              <a:ext cx="286668" cy="1252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1AC5AD0-0B4B-5E51-BDFA-62E21319212B}"/>
                </a:ext>
              </a:extLst>
            </p:cNvPr>
            <p:cNvCxnSpPr>
              <a:endCxn id="81" idx="1"/>
            </p:cNvCxnSpPr>
            <p:nvPr/>
          </p:nvCxnSpPr>
          <p:spPr>
            <a:xfrm flipV="1">
              <a:off x="1147666" y="4976718"/>
              <a:ext cx="286668" cy="1114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4F3E408-9BE4-1F91-D189-8E194A127EC3}"/>
              </a:ext>
            </a:extLst>
          </p:cNvPr>
          <p:cNvGrpSpPr/>
          <p:nvPr/>
        </p:nvGrpSpPr>
        <p:grpSpPr>
          <a:xfrm>
            <a:off x="2613475" y="4801983"/>
            <a:ext cx="1139517" cy="369332"/>
            <a:chOff x="1147666" y="4792052"/>
            <a:chExt cx="1139517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6263A9-3DB9-7D2A-BF0B-786561CE5599}"/>
                </a:ext>
              </a:extLst>
            </p:cNvPr>
            <p:cNvSpPr txBox="1"/>
            <p:nvPr/>
          </p:nvSpPr>
          <p:spPr>
            <a:xfrm>
              <a:off x="1434334" y="4792052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0.5s</a:t>
              </a: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CE90458-FC4F-CA62-D8D2-9AA4450C5369}"/>
                </a:ext>
              </a:extLst>
            </p:cNvPr>
            <p:cNvCxnSpPr>
              <a:endCxn id="85" idx="3"/>
            </p:cNvCxnSpPr>
            <p:nvPr/>
          </p:nvCxnSpPr>
          <p:spPr>
            <a:xfrm flipH="1" flipV="1">
              <a:off x="2000515" y="4976718"/>
              <a:ext cx="286668" cy="1252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CE9D406-AE22-CB3A-E7E6-E3298C275211}"/>
                </a:ext>
              </a:extLst>
            </p:cNvPr>
            <p:cNvCxnSpPr>
              <a:endCxn id="85" idx="1"/>
            </p:cNvCxnSpPr>
            <p:nvPr/>
          </p:nvCxnSpPr>
          <p:spPr>
            <a:xfrm flipV="1">
              <a:off x="1147666" y="4976718"/>
              <a:ext cx="286668" cy="1114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8E730F25-D336-6BCF-54FB-78B992662D5C}"/>
              </a:ext>
            </a:extLst>
          </p:cNvPr>
          <p:cNvSpPr txBox="1"/>
          <p:nvPr/>
        </p:nvSpPr>
        <p:spPr>
          <a:xfrm>
            <a:off x="5101085" y="630895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893536-E545-8E64-2B95-E8580971EC48}"/>
              </a:ext>
            </a:extLst>
          </p:cNvPr>
          <p:cNvSpPr txBox="1"/>
          <p:nvPr/>
        </p:nvSpPr>
        <p:spPr>
          <a:xfrm>
            <a:off x="3640433" y="63417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91DF2-F4AE-E050-F22F-050167069A6C}"/>
              </a:ext>
            </a:extLst>
          </p:cNvPr>
          <p:cNvSpPr txBox="1"/>
          <p:nvPr/>
        </p:nvSpPr>
        <p:spPr>
          <a:xfrm>
            <a:off x="6355243" y="6148242"/>
            <a:ext cx="539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early datasets inverted presentation of Deviant and Deviant Standard</a:t>
            </a:r>
          </a:p>
        </p:txBody>
      </p:sp>
    </p:spTree>
    <p:extLst>
      <p:ext uri="{BB962C8B-B14F-4D97-AF65-F5344CB8AC3E}">
        <p14:creationId xmlns:p14="http://schemas.microsoft.com/office/powerpoint/2010/main" val="83239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5416-38B4-8B4C-3F49-940F467D4669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5674567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Analysis Pipeline - </a:t>
            </a:r>
            <a:r>
              <a:rPr lang="en-US" sz="4000" dirty="0" err="1"/>
              <a:t>BrainProducts</a:t>
            </a:r>
            <a:endParaRPr lang="en-CA" sz="4000" dirty="0"/>
          </a:p>
        </p:txBody>
      </p:sp>
      <p:pic>
        <p:nvPicPr>
          <p:cNvPr id="4" name="Picture 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233D261D-A7E3-C988-FEA5-DEC74F7CA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00" y="638434"/>
            <a:ext cx="3418200" cy="5581129"/>
          </a:xfrm>
          <a:prstGeom prst="rect">
            <a:avLst/>
          </a:prstGeom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10F5BEBD-50A5-3DC4-79E5-3467ECEF1D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315355"/>
              </p:ext>
            </p:extLst>
          </p:nvPr>
        </p:nvGraphicFramePr>
        <p:xfrm>
          <a:off x="835370" y="2011679"/>
          <a:ext cx="379701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76">
                  <a:extLst>
                    <a:ext uri="{9D8B030D-6E8A-4147-A177-3AD203B41FA5}">
                      <a16:colId xmlns:a16="http://schemas.microsoft.com/office/drawing/2014/main" val="3681433395"/>
                    </a:ext>
                  </a:extLst>
                </a:gridCol>
                <a:gridCol w="938630">
                  <a:extLst>
                    <a:ext uri="{9D8B030D-6E8A-4147-A177-3AD203B41FA5}">
                      <a16:colId xmlns:a16="http://schemas.microsoft.com/office/drawing/2014/main" val="1945650650"/>
                    </a:ext>
                  </a:extLst>
                </a:gridCol>
                <a:gridCol w="1294109">
                  <a:extLst>
                    <a:ext uri="{9D8B030D-6E8A-4147-A177-3AD203B41FA5}">
                      <a16:colId xmlns:a16="http://schemas.microsoft.com/office/drawing/2014/main" val="3737855636"/>
                    </a:ext>
                  </a:extLst>
                </a:gridCol>
              </a:tblGrid>
              <a:tr h="5654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(s11, s12, s13)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Deviant (s2)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Marker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983944"/>
                  </a:ext>
                </a:extLst>
              </a:tr>
              <a:tr h="323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Angry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s27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93159"/>
                  </a:ext>
                </a:extLst>
              </a:tr>
              <a:tr h="323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Angry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s28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302586"/>
                  </a:ext>
                </a:extLst>
              </a:tr>
              <a:tr h="323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s29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87009"/>
                  </a:ext>
                </a:extLst>
              </a:tr>
              <a:tr h="323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s30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658977"/>
                  </a:ext>
                </a:extLst>
              </a:tr>
              <a:tr h="323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s31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953751"/>
                  </a:ext>
                </a:extLst>
              </a:tr>
              <a:tr h="3231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Neutral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s32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9358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F6799A-3E78-89EC-A4E2-8F4D536983D6}"/>
              </a:ext>
            </a:extLst>
          </p:cNvPr>
          <p:cNvSpPr txBox="1"/>
          <p:nvPr/>
        </p:nvSpPr>
        <p:spPr>
          <a:xfrm>
            <a:off x="8183915" y="1287624"/>
            <a:ext cx="3128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Boolean:</a:t>
            </a:r>
          </a:p>
          <a:p>
            <a:r>
              <a:rPr lang="en-US" dirty="0"/>
              <a:t>FIRST (Stimulus, S 11, *, *)  OR FIRST (Stimulus, S 2, *, *) OR FIRST (Stimulus, S 12, *, *) OR FIRST (Stimulus, S 13, *, *)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178EA-7701-F2BE-C57B-813112F53587}"/>
              </a:ext>
            </a:extLst>
          </p:cNvPr>
          <p:cNvSpPr txBox="1"/>
          <p:nvPr/>
        </p:nvSpPr>
        <p:spPr>
          <a:xfrm>
            <a:off x="8183915" y="3024382"/>
            <a:ext cx="346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Deviant Boolean:</a:t>
            </a:r>
          </a:p>
          <a:p>
            <a:r>
              <a:rPr lang="en-US" dirty="0"/>
              <a:t>LAST (Stimulus, Standard, -2000, 0)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DC07C-C527-13F0-CFA8-93423AE3C45E}"/>
              </a:ext>
            </a:extLst>
          </p:cNvPr>
          <p:cNvSpPr txBox="1"/>
          <p:nvPr/>
        </p:nvSpPr>
        <p:spPr>
          <a:xfrm>
            <a:off x="8183915" y="3930144"/>
            <a:ext cx="332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Boolean:</a:t>
            </a:r>
          </a:p>
          <a:p>
            <a:r>
              <a:rPr lang="en-CA" dirty="0"/>
              <a:t>FIRST (Stimulus, Deviant, 0, 2000)</a:t>
            </a:r>
          </a:p>
        </p:txBody>
      </p:sp>
    </p:spTree>
    <p:extLst>
      <p:ext uri="{BB962C8B-B14F-4D97-AF65-F5344CB8AC3E}">
        <p14:creationId xmlns:p14="http://schemas.microsoft.com/office/powerpoint/2010/main" val="3940598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D211F78-48B3-B6DE-DB6E-1457B1B2B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37" y="0"/>
            <a:ext cx="94200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1857BA-D7D9-8964-96F3-D9EBB0F5F3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37164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Group Results – Angry vs Sad vs Fear</a:t>
            </a:r>
            <a:endParaRPr lang="en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20167-37B8-DCBD-F8D8-BC0AA6C4F45A}"/>
              </a:ext>
            </a:extLst>
          </p:cNvPr>
          <p:cNvSpPr txBox="1"/>
          <p:nvPr/>
        </p:nvSpPr>
        <p:spPr>
          <a:xfrm>
            <a:off x="11042455" y="6519446"/>
            <a:ext cx="1045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5µV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4620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2E697E2-49C9-F58E-5B9B-2125948F8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11" y="0"/>
            <a:ext cx="4712224" cy="3429000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656C02EF-D567-86BE-3BFA-70F3F0413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69" y="3429000"/>
            <a:ext cx="4773566" cy="34290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E51621D-4200-BBA1-5E87-7CA580044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83" y="3429000"/>
            <a:ext cx="4688417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Sub001</a:t>
            </a:r>
            <a:endParaRPr lang="en-CA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6F35A-77B2-9314-82D9-C2A76DF6E6EA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A81CC-4EFA-5C2A-8CCC-006BFFAEEC53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453769-51AE-9742-EA3E-B966AFE6E28E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B3241-D416-35C2-D36E-612F57B782D5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77869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5C000BE6-3BE6-F086-AA7A-00C518B14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48" y="3429000"/>
            <a:ext cx="4728187" cy="342900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D150C2F-4F8A-0B6B-5C96-0A11558F2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5" y="3429000"/>
            <a:ext cx="4726745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Sub002</a:t>
            </a:r>
            <a:endParaRPr lang="en-CA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6D0E17-A46B-0892-4DA8-9AE9EBEE3CA1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535C1-7193-7C66-CBB2-C9750C881958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BDAE6-CC06-C2F6-6E25-0A4DD16926A9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896B13-B68D-B324-7BC6-A90398970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78" y="0"/>
            <a:ext cx="4741857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F2812-C452-7296-705D-5674359F49D1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623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129AC50-3F64-0D8C-0574-262788BA4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92" y="3429001"/>
            <a:ext cx="4806307" cy="342899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535F24F-74EB-DFBE-749D-8ABBC32DF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80" y="3327345"/>
            <a:ext cx="4907755" cy="35306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Sub003</a:t>
            </a:r>
            <a:endParaRPr lang="en-CA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24690-5E4A-0EA6-BADB-722F5C43369A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C4E05-A277-2DA3-A5EC-307347640335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CF3E012-BCC4-D685-F2DA-57E83167D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04" y="-1"/>
            <a:ext cx="4685831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8DD9B0-FB09-93CD-4276-F27BECF136C7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42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4C50DCBE-D0D2-E01E-8F38-EBEB7D2D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78" y="3429000"/>
            <a:ext cx="4724557" cy="34290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D13B953-1A1F-0A1D-05A5-DEFE5A04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72" y="3429000"/>
            <a:ext cx="4725028" cy="3429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09A9FF-84F7-AF44-4DEA-CF78400496C0}"/>
              </a:ext>
            </a:extLst>
          </p:cNvPr>
          <p:cNvSpPr txBox="1">
            <a:spLocks/>
          </p:cNvSpPr>
          <p:nvPr/>
        </p:nvSpPr>
        <p:spPr>
          <a:xfrm>
            <a:off x="157065" y="113198"/>
            <a:ext cx="4160935" cy="11744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Individual Results – Sub004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41B66-76F9-8B74-7CD5-0866CAF16EC0}"/>
              </a:ext>
            </a:extLst>
          </p:cNvPr>
          <p:cNvSpPr txBox="1"/>
          <p:nvPr/>
        </p:nvSpPr>
        <p:spPr>
          <a:xfrm>
            <a:off x="11042455" y="6519446"/>
            <a:ext cx="1149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Scale: 10µV</a:t>
            </a:r>
            <a:endParaRPr lang="en-CA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5949B-D912-300D-75D6-681C13CF2AC0}"/>
              </a:ext>
            </a:extLst>
          </p:cNvPr>
          <p:cNvSpPr txBox="1"/>
          <p:nvPr/>
        </p:nvSpPr>
        <p:spPr>
          <a:xfrm>
            <a:off x="258509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Angry Deviant vs Neutral Standard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598CA-B3C3-685A-174E-9A8AE0DC25DD}"/>
              </a:ext>
            </a:extLst>
          </p:cNvPr>
          <p:cNvSpPr txBox="1"/>
          <p:nvPr/>
        </p:nvSpPr>
        <p:spPr>
          <a:xfrm>
            <a:off x="6096000" y="3429000"/>
            <a:ext cx="197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 Deviant vs Neutral Standard</a:t>
            </a:r>
            <a:endParaRPr lang="en-CA" dirty="0"/>
          </a:p>
        </p:txBody>
      </p: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8A2ECC3D-3C52-5A36-76C2-34E3D84DC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636" y="-11331"/>
            <a:ext cx="4750299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EE3DB-C485-D414-E20E-AAA93A11760C}"/>
              </a:ext>
            </a:extLst>
          </p:cNvPr>
          <p:cNvSpPr txBox="1"/>
          <p:nvPr/>
        </p:nvSpPr>
        <p:spPr>
          <a:xfrm>
            <a:off x="6095999" y="0"/>
            <a:ext cx="1778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Fear Deviant vs Neutral Standard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0580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806</Words>
  <Application>Microsoft Office PowerPoint</Application>
  <PresentationFormat>Widescreen</PresentationFormat>
  <Paragraphs>199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Taiwan MMN Experiment</vt:lpstr>
      <vt:lpstr>Experimental Design - Blocks</vt:lpstr>
      <vt:lpstr>Experimental Design - Trials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Taiwan MMN Experiment</dc:title>
  <dc:creator>KJ Woudsma</dc:creator>
  <cp:lastModifiedBy>KJ Woudsma</cp:lastModifiedBy>
  <cp:revision>16</cp:revision>
  <dcterms:created xsi:type="dcterms:W3CDTF">2023-03-20T16:59:36Z</dcterms:created>
  <dcterms:modified xsi:type="dcterms:W3CDTF">2023-03-31T20:25:29Z</dcterms:modified>
</cp:coreProperties>
</file>